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814" autoAdjust="0"/>
    <p:restoredTop sz="68757" autoAdjust="0"/>
  </p:normalViewPr>
  <p:slideViewPr>
    <p:cSldViewPr snapToGrid="0">
      <p:cViewPr varScale="1">
        <p:scale>
          <a:sx n="75" d="100"/>
          <a:sy n="75" d="100"/>
        </p:scale>
        <p:origin x="168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6/22/18 9:50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Android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Android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Android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microsoftgraph</a:t>
            </a:r>
            <a:r>
              <a:rPr lang="en-US" dirty="0"/>
              <a:t>/</a:t>
            </a:r>
            <a:r>
              <a:rPr lang="en-US" dirty="0" err="1"/>
              <a:t>msgraph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-android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for new Android developers: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Android uses a set of objects with “Future” in the name to be used in callbacks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this code uses a </a:t>
            </a:r>
            <a:r>
              <a:rPr lang="en-US" dirty="0" err="1"/>
              <a:t>SettableFuture</a:t>
            </a:r>
            <a:r>
              <a:rPr lang="en-US" dirty="0"/>
              <a:t> similar to </a:t>
            </a:r>
            <a:r>
              <a:rPr lang="en-US" dirty="0" err="1"/>
              <a:t>async</a:t>
            </a:r>
            <a:r>
              <a:rPr lang="en-US" dirty="0"/>
              <a:t>/await in .NET or Promises in JavaScript/TypeScript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native apps with the Microsoft Graph Android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Android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Android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Graph Android SDK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3154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Android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https://github.com/microsoftgraph/msgraph-sdk-android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Provides a fluent API for creating Microsoft Graph requests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BB76E8-855D-DD42-98A9-21222BFA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90" y="5003595"/>
            <a:ext cx="6712295" cy="16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Android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Android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Android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8977E8-154D-8044-9ECE-5E723171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37" y="4348989"/>
            <a:ext cx="7747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2575-ACD0-0941-A818-63914F44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19" y="1182756"/>
            <a:ext cx="6543437" cy="54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Android SDK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B586-8C24-4144-9FBB-90BCFE2B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47" y="1232353"/>
            <a:ext cx="7334181" cy="53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712</Words>
  <Application>Microsoft Macintosh PowerPoint</Application>
  <PresentationFormat>Custom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Android native apps with the Microsoft Graph Android SDK</vt:lpstr>
      <vt:lpstr>Building Microsoft  Graph applications</vt:lpstr>
      <vt:lpstr>Microsoft Graph Android SDK</vt:lpstr>
      <vt:lpstr>Integrating Microsoft Graph for Android apps</vt:lpstr>
      <vt:lpstr>Add Microsoft Graph’s Android SDK to the App</vt:lpstr>
      <vt:lpstr>Recommendation: Consider Using a Singleton to Manage the API</vt:lpstr>
      <vt:lpstr>Use the Microsoft Graph Android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2018-06-23T01:50:40Z</dcterms:modified>
</cp:coreProperties>
</file>